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42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B40E-7B5F-4DD1-94C6-DA26DFBF751A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660B7F-DBCA-47B4-8904-E409B1BC659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B40E-7B5F-4DD1-94C6-DA26DFBF751A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0B7F-DBCA-47B4-8904-E409B1BC6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B40E-7B5F-4DD1-94C6-DA26DFBF751A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0B7F-DBCA-47B4-8904-E409B1BC6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B40E-7B5F-4DD1-94C6-DA26DFBF751A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0B7F-DBCA-47B4-8904-E409B1BC6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B40E-7B5F-4DD1-94C6-DA26DFBF751A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0B7F-DBCA-47B4-8904-E409B1BC659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B40E-7B5F-4DD1-94C6-DA26DFBF751A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0B7F-DBCA-47B4-8904-E409B1BC659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B40E-7B5F-4DD1-94C6-DA26DFBF751A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0B7F-DBCA-47B4-8904-E409B1BC65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B40E-7B5F-4DD1-94C6-DA26DFBF751A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0B7F-DBCA-47B4-8904-E409B1BC6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B40E-7B5F-4DD1-94C6-DA26DFBF751A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0B7F-DBCA-47B4-8904-E409B1BC6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B40E-7B5F-4DD1-94C6-DA26DFBF751A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0B7F-DBCA-47B4-8904-E409B1BC6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B40E-7B5F-4DD1-94C6-DA26DFBF751A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0B7F-DBCA-47B4-8904-E409B1BC65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624B40E-7B5F-4DD1-94C6-DA26DFBF751A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9660B7F-DBCA-47B4-8904-E409B1BC659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2.4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2383233"/>
            <a:ext cx="5581650" cy="4255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147"/>
          <a:stretch/>
        </p:blipFill>
        <p:spPr bwMode="auto">
          <a:xfrm>
            <a:off x="2400300" y="4974820"/>
            <a:ext cx="1504950" cy="1103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eft Arrow 6"/>
          <p:cNvSpPr/>
          <p:nvPr/>
        </p:nvSpPr>
        <p:spPr>
          <a:xfrm rot="20357449">
            <a:off x="1585235" y="5547623"/>
            <a:ext cx="914400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More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380426"/>
            <a:ext cx="2362200" cy="425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/>
        </p:nvSpPr>
        <p:spPr>
          <a:xfrm>
            <a:off x="2209800" y="4746220"/>
            <a:ext cx="1811740" cy="150218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43752" y="4279288"/>
            <a:ext cx="1866047" cy="4669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9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Version 2.5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9" y="2438400"/>
            <a:ext cx="5492522" cy="419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391" y="2438399"/>
            <a:ext cx="2390609" cy="419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99843" y="1143000"/>
            <a:ext cx="36835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Radically reworked </a:t>
            </a:r>
            <a:r>
              <a:rPr lang="en-US" dirty="0" smtClean="0"/>
              <a:t>PPL </a:t>
            </a:r>
            <a:r>
              <a:rPr lang="en-US" dirty="0" smtClean="0"/>
              <a:t>language</a:t>
            </a:r>
          </a:p>
          <a:p>
            <a:pPr algn="ctr"/>
            <a:endParaRPr lang="en-US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b="1" i="1" dirty="0"/>
              <a:t>Number of parameters is reduced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b="1" i="1" dirty="0" smtClean="0"/>
              <a:t>Back-Compatible </a:t>
            </a:r>
            <a:r>
              <a:rPr lang="en-US" b="1" i="1" dirty="0" smtClean="0"/>
              <a:t>with 2.4 scripts</a:t>
            </a:r>
            <a:endParaRPr lang="en-US" b="1" i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162" y="5562600"/>
            <a:ext cx="1590675" cy="317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eft Arrow 7"/>
          <p:cNvSpPr/>
          <p:nvPr/>
        </p:nvSpPr>
        <p:spPr>
          <a:xfrm rot="20357449">
            <a:off x="1562375" y="5718031"/>
            <a:ext cx="914400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More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096000" y="3048000"/>
            <a:ext cx="1676400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96000" y="4191000"/>
            <a:ext cx="2209800" cy="53339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133600" y="5410200"/>
            <a:ext cx="1828800" cy="533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04800" y="4343400"/>
            <a:ext cx="1828800" cy="38099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896100" y="4876800"/>
            <a:ext cx="266700" cy="0"/>
          </a:xfrm>
          <a:prstGeom prst="lin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972300" y="5105400"/>
            <a:ext cx="266700" cy="0"/>
          </a:xfrm>
          <a:prstGeom prst="lin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96565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25</TotalTime>
  <Words>19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Executive</vt:lpstr>
      <vt:lpstr>Version 2.4</vt:lpstr>
      <vt:lpstr>Version 2.5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Version 2.4</dc:title>
  <dc:creator>Boris Epel</dc:creator>
  <cp:lastModifiedBy>Boris Epel</cp:lastModifiedBy>
  <cp:revision>8</cp:revision>
  <dcterms:created xsi:type="dcterms:W3CDTF">2017-02-11T22:06:50Z</dcterms:created>
  <dcterms:modified xsi:type="dcterms:W3CDTF">2017-02-11T22:54:30Z</dcterms:modified>
</cp:coreProperties>
</file>